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76" r:id="rId2"/>
    <p:sldId id="291" r:id="rId3"/>
    <p:sldId id="292" r:id="rId4"/>
    <p:sldId id="293" r:id="rId5"/>
    <p:sldId id="295" r:id="rId6"/>
    <p:sldId id="296" r:id="rId7"/>
    <p:sldId id="297" r:id="rId8"/>
    <p:sldId id="298" r:id="rId9"/>
    <p:sldId id="299" r:id="rId10"/>
    <p:sldId id="302" r:id="rId11"/>
    <p:sldId id="303" r:id="rId12"/>
    <p:sldId id="305" r:id="rId13"/>
    <p:sldId id="306" r:id="rId14"/>
    <p:sldId id="307" r:id="rId15"/>
    <p:sldId id="308" r:id="rId16"/>
    <p:sldId id="309" r:id="rId17"/>
    <p:sldId id="311" r:id="rId18"/>
    <p:sldId id="31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56B07-8D38-4803-AA39-8AB131F31DC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3AF8A-A8C6-443D-85CA-1A9B64FCC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8B73F1C-CFFC-4695-BDDB-D3B72FA3E93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A85564-D20F-4255-8EF9-311C9A64E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Светлый праздник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ПОБЕДЫ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5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для ознакомления старших дошкольников о событиях Великой Отечественной войны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Подготовили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ст.воспитатель МБДОУ              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ДСКВ № 9 «Олененок» 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Корж Е.Д.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музыкальный руководитель                          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Иващенко И.Ф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62" name="Picture 2" descr="Вооруженные силы РФ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285728"/>
            <a:ext cx="8631267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986" name="Picture 2" descr="Бахчисарай. . Обелиск слав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4" y="214290"/>
            <a:ext cx="8774143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4" name="AutoShape 2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38" name="Picture 6" descr="http://www.maam.ru/upload/blogs/76798a1a2f4fb5b297d6650f5ee52bd9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42852"/>
            <a:ext cx="8774143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4" name="AutoShape 2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58" name="Picture 2" descr="Патрон Мозготрона - Наши прошлые победы вдохновляют нас на новые, пусть даже маленьк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214290"/>
            <a:ext cx="8774144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4" name="AutoShape 2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6082" name="Picture 2" descr="Первый парад Побе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4" y="214290"/>
            <a:ext cx="8774143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4" name="AutoShape 2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06" name="Picture 2" descr="SKY-BUX.net - SKY-BUX.n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42852"/>
            <a:ext cx="8774143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4" name="AutoShape 2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130" name="Picture 2" descr="Победы 2014 в Москве на Красной площад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4" y="285728"/>
            <a:ext cx="8774143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4" name="AutoShape 2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2226" name="Picture 2" descr="Вечерняя Москва - Для салютов на День Победы в Москве выбрали 14 различных ме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4" y="285728"/>
            <a:ext cx="8774143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4" name="AutoShape 2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Картинки по запросу вечный огонь в староминской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02" name="Picture 2" descr="Wall V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214290"/>
            <a:ext cx="8845582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Бесплатно скачать игру русский бильяр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0"/>
            <a:ext cx="585791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Life - Страница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8358245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lynx_cancer - Спейсмарин спасает девушку"/>
          <p:cNvPicPr>
            <a:picLocks noChangeAspect="1" noChangeArrowheads="1"/>
          </p:cNvPicPr>
          <p:nvPr/>
        </p:nvPicPr>
        <p:blipFill>
          <a:blip r:embed="rId3" cstate="print"/>
          <a:srcRect b="4301"/>
          <a:stretch>
            <a:fillRect/>
          </a:stretch>
        </p:blipFill>
        <p:spPr bwMode="auto">
          <a:xfrm>
            <a:off x="1714479" y="0"/>
            <a:ext cx="6072231" cy="67151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Ролик: Джефф Монсон: В Петербург приехал навестить друзей - 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42852"/>
            <a:ext cx="8845581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8" name="Picture 2" descr="ФРОНТОВЫЕ БРИГАДЫ И ТЕАТРЫ ВТО В ПЕРИОД ВЕЛИКОЙ ОТЕЧЕСТВЕННО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4" y="214290"/>
            <a:ext cx="8774143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флаг над рейхстагом водрузили Флаги и гербы"/>
          <p:cNvPicPr>
            <a:picLocks noChangeAspect="1" noChangeArrowheads="1"/>
          </p:cNvPicPr>
          <p:nvPr/>
        </p:nvPicPr>
        <p:blipFill>
          <a:blip r:embed="rId3" cstate="print"/>
          <a:srcRect r="27682"/>
          <a:stretch>
            <a:fillRect/>
          </a:stretch>
        </p:blipFill>
        <p:spPr bwMode="auto">
          <a:xfrm>
            <a:off x="155574" y="142852"/>
            <a:ext cx="8774144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Новости Курска - Ежедневная лента новостей о событиях в Курс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4" y="142852"/>
            <a:ext cx="8845581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ТО\Фон\Ря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Библиотека изображений &quot;РИА Новости&quot; :: Фото :: Историческое :: 1940-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4" y="214290"/>
            <a:ext cx="8774143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956</TotalTime>
  <Words>36</Words>
  <Application>Microsoft Office PowerPoint</Application>
  <PresentationFormat>Экран (4:3)</PresentationFormat>
  <Paragraphs>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Светлый праздник  ДЕНЬ ПОБЕДЫ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77</cp:revision>
  <dcterms:created xsi:type="dcterms:W3CDTF">2011-04-07T12:32:16Z</dcterms:created>
  <dcterms:modified xsi:type="dcterms:W3CDTF">2015-03-30T05:38:56Z</dcterms:modified>
</cp:coreProperties>
</file>